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0" autoAdjust="0"/>
    <p:restoredTop sz="94618" autoAdjust="0"/>
  </p:normalViewPr>
  <p:slideViewPr>
    <p:cSldViewPr snapToGrid="0">
      <p:cViewPr>
        <p:scale>
          <a:sx n="11" d="100"/>
          <a:sy n="11" d="100"/>
        </p:scale>
        <p:origin x="-2119" y="283"/>
      </p:cViewPr>
      <p:guideLst>
        <p:guide orient="horz" pos="2443"/>
        <p:guide pos="993"/>
        <p:guide pos="18081"/>
        <p:guide pos="96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2338" y="768350"/>
            <a:ext cx="27146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F086C0AE-CC9C-4366-ADB6-93E3D526E8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081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46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95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623338" y="4699000"/>
            <a:ext cx="6408737" cy="133207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392363" y="4699000"/>
            <a:ext cx="19078575" cy="133207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64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29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1731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393950" y="11969750"/>
            <a:ext cx="12742863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89213" y="11969750"/>
            <a:ext cx="12742862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0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1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10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2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1893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7478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"/>
            <a:ext cx="30279975" cy="42805354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2363" y="4699000"/>
            <a:ext cx="2556351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3950" y="11969750"/>
            <a:ext cx="25638125" cy="604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Aufzählungspunkt 1</a:t>
            </a:r>
          </a:p>
          <a:p>
            <a:pPr lvl="1"/>
            <a:r>
              <a:rPr lang="de-DE" altLang="de-DE" smtClean="0"/>
              <a:t>Aufzählungspunkt 2</a:t>
            </a:r>
          </a:p>
          <a:p>
            <a:pPr lvl="2"/>
            <a:r>
              <a:rPr lang="de-DE" altLang="de-DE" smtClean="0"/>
              <a:t>Aufzählungspunkt 3</a:t>
            </a:r>
          </a:p>
          <a:p>
            <a:pPr lvl="3"/>
            <a:r>
              <a:rPr lang="de-DE" altLang="de-DE" smtClean="0"/>
              <a:t>Aufzählungspunkt 4</a:t>
            </a:r>
          </a:p>
          <a:p>
            <a:pPr lvl="4"/>
            <a:r>
              <a:rPr lang="de-DE" altLang="de-DE" smtClean="0"/>
              <a:t>Aufzählungspunkt 5</a:t>
            </a:r>
          </a:p>
          <a:p>
            <a:pPr lvl="4"/>
            <a:r>
              <a:rPr lang="de-DE" altLang="de-DE" smtClean="0"/>
              <a:t>Aufzählungspunkt 6</a:t>
            </a:r>
          </a:p>
          <a:p>
            <a:pPr lvl="0"/>
            <a:r>
              <a:rPr lang="de-DE" altLang="de-DE" smtClean="0"/>
              <a:t>Aufzählungspunkt 7</a:t>
            </a:r>
          </a:p>
          <a:p>
            <a:pPr lvl="0"/>
            <a:r>
              <a:rPr lang="de-DE" altLang="de-DE" smtClean="0"/>
              <a:t>Aufzählungspunkt 8</a:t>
            </a:r>
          </a:p>
          <a:p>
            <a:pPr lvl="0"/>
            <a:endParaRPr lang="de-DE" altLang="de-DE" smtClean="0"/>
          </a:p>
        </p:txBody>
      </p:sp>
      <p:pic>
        <p:nvPicPr>
          <p:cNvPr id="1052" name="Picture 28" descr="kit-logo_standard_en_farbe-rgb_positiv_groß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254007"/>
            <a:ext cx="4405313" cy="217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1419225" y="41271825"/>
            <a:ext cx="983824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3300" dirty="0"/>
              <a:t>KIT – </a:t>
            </a:r>
            <a:r>
              <a:rPr lang="de-DE" altLang="de-DE" sz="3300" dirty="0" smtClean="0"/>
              <a:t>Institute</a:t>
            </a:r>
            <a:r>
              <a:rPr lang="de-DE" altLang="de-DE" sz="3300" baseline="0" dirty="0" smtClean="0"/>
              <a:t> </a:t>
            </a:r>
            <a:r>
              <a:rPr lang="de-DE" altLang="de-DE" sz="3300" baseline="0" dirty="0" err="1" smtClean="0"/>
              <a:t>of</a:t>
            </a:r>
            <a:r>
              <a:rPr lang="de-DE" altLang="de-DE" sz="3300" baseline="0" dirty="0" smtClean="0"/>
              <a:t> </a:t>
            </a:r>
            <a:r>
              <a:rPr lang="de-DE" altLang="de-DE" sz="3300" baseline="0" dirty="0" err="1" smtClean="0"/>
              <a:t>Geography</a:t>
            </a:r>
            <a:r>
              <a:rPr lang="de-DE" altLang="de-DE" sz="3300" baseline="0" dirty="0" smtClean="0"/>
              <a:t> </a:t>
            </a:r>
            <a:r>
              <a:rPr lang="de-DE" altLang="de-DE" sz="3300" baseline="0" dirty="0" err="1" smtClean="0"/>
              <a:t>and</a:t>
            </a:r>
            <a:r>
              <a:rPr lang="de-DE" altLang="de-DE" sz="3300" baseline="0" dirty="0" smtClean="0"/>
              <a:t> </a:t>
            </a:r>
            <a:r>
              <a:rPr lang="de-DE" altLang="de-DE" sz="3300" baseline="0" dirty="0" err="1" smtClean="0"/>
              <a:t>Geoecology</a:t>
            </a:r>
            <a:r>
              <a:rPr lang="de-DE" altLang="de-DE" sz="3300" baseline="0" dirty="0" smtClean="0"/>
              <a:t/>
            </a:r>
            <a:br>
              <a:rPr lang="de-DE" altLang="de-DE" sz="3300" baseline="0" dirty="0" smtClean="0"/>
            </a:br>
            <a:r>
              <a:rPr lang="de-DE" altLang="de-DE" sz="3300" dirty="0" smtClean="0"/>
              <a:t>Kaiserstraße 12 | 76131 Karlsruhe | Germany</a:t>
            </a:r>
            <a:endParaRPr lang="de-DE" altLang="de-DE" sz="3300" dirty="0"/>
          </a:p>
        </p:txBody>
      </p:sp>
      <p:pic>
        <p:nvPicPr>
          <p:cNvPr id="8" name="Picture 16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3598" y="980974"/>
            <a:ext cx="3809231" cy="2960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6063" y="4699000"/>
            <a:ext cx="27187525" cy="2559050"/>
          </a:xfrm>
          <a:noFill/>
          <a:ln/>
        </p:spPr>
        <p:txBody>
          <a:bodyPr wrap="square"/>
          <a:lstStyle/>
          <a:p>
            <a:r>
              <a:rPr lang="de-DE" altLang="de-DE" dirty="0"/>
              <a:t>Überschrift – Thema, Arial 80 </a:t>
            </a:r>
            <a:r>
              <a:rPr lang="de-DE" altLang="de-DE" dirty="0" err="1"/>
              <a:t>pt</a:t>
            </a:r>
            <a:r>
              <a:rPr lang="de-DE" altLang="de-DE" dirty="0"/>
              <a:t> </a:t>
            </a:r>
            <a:r>
              <a:rPr lang="de-DE" altLang="de-DE" dirty="0" smtClean="0"/>
              <a:t>fett (max. 10 Wörter)</a:t>
            </a:r>
            <a:endParaRPr lang="de-DE" altLang="de-DE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3950" y="10818813"/>
            <a:ext cx="25638125" cy="72009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endParaRPr lang="de-DE" altLang="de-DE" dirty="0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441450" y="7540625"/>
            <a:ext cx="272621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5000" dirty="0"/>
              <a:t>Unterüberschrift: Arial 50 </a:t>
            </a:r>
            <a:r>
              <a:rPr lang="de-DE" altLang="de-DE" sz="5000" dirty="0" err="1"/>
              <a:t>pt</a:t>
            </a:r>
            <a:r>
              <a:rPr lang="de-DE" altLang="de-DE" sz="5000" dirty="0"/>
              <a:t>, schwarz oder grau („Schattenfarbe“)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441450" y="8497888"/>
            <a:ext cx="272621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5000" dirty="0"/>
              <a:t>Autor: Arial 50 </a:t>
            </a:r>
            <a:r>
              <a:rPr lang="de-DE" altLang="de-DE" sz="5000" dirty="0" err="1"/>
              <a:t>pt</a:t>
            </a:r>
            <a:r>
              <a:rPr lang="de-DE" altLang="de-DE" sz="5000" dirty="0"/>
              <a:t>, </a:t>
            </a:r>
            <a:r>
              <a:rPr lang="de-DE" altLang="de-DE" sz="5000" dirty="0" smtClean="0"/>
              <a:t>schwarz, Email</a:t>
            </a:r>
            <a:endParaRPr lang="de-DE" altLang="de-DE" sz="5000" dirty="0"/>
          </a:p>
        </p:txBody>
      </p:sp>
      <p:grpSp>
        <p:nvGrpSpPr>
          <p:cNvPr id="91145" name="Group 9"/>
          <p:cNvGrpSpPr>
            <a:grpSpLocks/>
          </p:cNvGrpSpPr>
          <p:nvPr/>
        </p:nvGrpSpPr>
        <p:grpSpPr bwMode="auto">
          <a:xfrm>
            <a:off x="1555750" y="9909176"/>
            <a:ext cx="27049413" cy="30021215"/>
            <a:chOff x="1508" y="7541"/>
            <a:chExt cx="16148" cy="16964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>
              <a:off x="1508" y="7541"/>
              <a:ext cx="16148" cy="16964"/>
            </a:xfrm>
            <a:prstGeom prst="rect">
              <a:avLst/>
            </a:prstGeom>
            <a:solidFill>
              <a:srgbClr val="FF00FF">
                <a:alpha val="14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1143" name="Text Box 7"/>
            <p:cNvSpPr txBox="1">
              <a:spLocks noChangeArrowheads="1"/>
            </p:cNvSpPr>
            <p:nvPr/>
          </p:nvSpPr>
          <p:spPr bwMode="auto">
            <a:xfrm>
              <a:off x="2416" y="13891"/>
              <a:ext cx="14289" cy="1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1767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1767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1767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1767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1767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1767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7200" b="1" dirty="0"/>
                <a:t>Frei gestaltbarer Raum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de-DE" dirty="0"/>
                <a:t>(Zum Bearbeiten, Platzhalter bitte löschen!)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KIT_W-Poster_A0_hoch_en</Template>
  <TotalTime>0</TotalTime>
  <Words>46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KIT_W-Poster_A0_hoch_en</vt:lpstr>
      <vt:lpstr>Überschrift – Thema, Arial 80 pt fett (max. 10 Wörter)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Überschrift – Thema, Arial 80 pt fett schwarz oder KIT-Grün</dc:title>
  <dc:creator>ses</dc:creator>
  <cp:lastModifiedBy>ses</cp:lastModifiedBy>
  <cp:revision>10</cp:revision>
  <dcterms:created xsi:type="dcterms:W3CDTF">2014-06-24T11:13:34Z</dcterms:created>
  <dcterms:modified xsi:type="dcterms:W3CDTF">2014-07-01T07:18:46Z</dcterms:modified>
</cp:coreProperties>
</file>