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30279975" cy="42808525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D7E7"/>
    <a:srgbClr val="72727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90" autoAdjust="0"/>
    <p:restoredTop sz="94618" autoAdjust="0"/>
  </p:normalViewPr>
  <p:slideViewPr>
    <p:cSldViewPr snapToGrid="0">
      <p:cViewPr>
        <p:scale>
          <a:sx n="11" d="100"/>
          <a:sy n="11" d="100"/>
        </p:scale>
        <p:origin x="-2119" y="283"/>
      </p:cViewPr>
      <p:guideLst>
        <p:guide orient="horz" pos="2443"/>
        <p:guide pos="993"/>
        <p:guide pos="18081"/>
        <p:guide pos="96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2338" y="768350"/>
            <a:ext cx="27146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F086C0AE-CC9C-4366-ADB6-93E3D526E83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4081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46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95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623338" y="4699000"/>
            <a:ext cx="6408737" cy="133207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392363" y="4699000"/>
            <a:ext cx="19078575" cy="133207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2642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729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1731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393950" y="11969750"/>
            <a:ext cx="12742863" cy="604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89213" y="11969750"/>
            <a:ext cx="12742862" cy="604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20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3576300"/>
            <a:ext cx="13377863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417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210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529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81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18935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74781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"/>
            <a:ext cx="30279975" cy="42805354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2363" y="4699000"/>
            <a:ext cx="2556351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3950" y="11969750"/>
            <a:ext cx="25638125" cy="604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Aufzählungspunkt 1</a:t>
            </a:r>
          </a:p>
          <a:p>
            <a:pPr lvl="1"/>
            <a:r>
              <a:rPr lang="de-DE" altLang="de-DE" smtClean="0"/>
              <a:t>Aufzählungspunkt 2</a:t>
            </a:r>
          </a:p>
          <a:p>
            <a:pPr lvl="2"/>
            <a:r>
              <a:rPr lang="de-DE" altLang="de-DE" smtClean="0"/>
              <a:t>Aufzählungspunkt 3</a:t>
            </a:r>
          </a:p>
          <a:p>
            <a:pPr lvl="3"/>
            <a:r>
              <a:rPr lang="de-DE" altLang="de-DE" smtClean="0"/>
              <a:t>Aufzählungspunkt 4</a:t>
            </a:r>
          </a:p>
          <a:p>
            <a:pPr lvl="4"/>
            <a:r>
              <a:rPr lang="de-DE" altLang="de-DE" smtClean="0"/>
              <a:t>Aufzählungspunkt 5</a:t>
            </a:r>
          </a:p>
          <a:p>
            <a:pPr lvl="4"/>
            <a:r>
              <a:rPr lang="de-DE" altLang="de-DE" smtClean="0"/>
              <a:t>Aufzählungspunkt 6</a:t>
            </a:r>
          </a:p>
          <a:p>
            <a:pPr lvl="0"/>
            <a:r>
              <a:rPr lang="de-DE" altLang="de-DE" smtClean="0"/>
              <a:t>Aufzählungspunkt 7</a:t>
            </a:r>
          </a:p>
          <a:p>
            <a:pPr lvl="0"/>
            <a:r>
              <a:rPr lang="de-DE" altLang="de-DE" smtClean="0"/>
              <a:t>Aufzählungspunkt 8</a:t>
            </a:r>
          </a:p>
          <a:p>
            <a:pPr lvl="0"/>
            <a:endParaRPr lang="de-DE" altLang="de-DE" smtClean="0"/>
          </a:p>
        </p:txBody>
      </p:sp>
      <p:pic>
        <p:nvPicPr>
          <p:cNvPr id="1052" name="Picture 28" descr="kit-logo_standard_en_farbe-rgb_positiv_groß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0" y="1254007"/>
            <a:ext cx="4405313" cy="2179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6" name="Text Box 32"/>
          <p:cNvSpPr txBox="1">
            <a:spLocks noChangeArrowheads="1"/>
          </p:cNvSpPr>
          <p:nvPr/>
        </p:nvSpPr>
        <p:spPr bwMode="auto">
          <a:xfrm>
            <a:off x="1419225" y="41271825"/>
            <a:ext cx="983824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3300" dirty="0"/>
              <a:t>KIT – </a:t>
            </a:r>
            <a:r>
              <a:rPr lang="de-DE" altLang="de-DE" sz="3300" dirty="0" smtClean="0"/>
              <a:t>Institute</a:t>
            </a:r>
            <a:r>
              <a:rPr lang="de-DE" altLang="de-DE" sz="3300" baseline="0" dirty="0" smtClean="0"/>
              <a:t> </a:t>
            </a:r>
            <a:r>
              <a:rPr lang="de-DE" altLang="de-DE" sz="3300" baseline="0" dirty="0" err="1" smtClean="0"/>
              <a:t>of</a:t>
            </a:r>
            <a:r>
              <a:rPr lang="de-DE" altLang="de-DE" sz="3300" baseline="0" dirty="0" smtClean="0"/>
              <a:t> </a:t>
            </a:r>
            <a:r>
              <a:rPr lang="de-DE" altLang="de-DE" sz="3300" baseline="0" dirty="0" err="1" smtClean="0"/>
              <a:t>Geography</a:t>
            </a:r>
            <a:r>
              <a:rPr lang="de-DE" altLang="de-DE" sz="3300" baseline="0" dirty="0" smtClean="0"/>
              <a:t> </a:t>
            </a:r>
            <a:r>
              <a:rPr lang="de-DE" altLang="de-DE" sz="3300" baseline="0" dirty="0" err="1" smtClean="0"/>
              <a:t>and</a:t>
            </a:r>
            <a:r>
              <a:rPr lang="de-DE" altLang="de-DE" sz="3300" baseline="0" dirty="0" smtClean="0"/>
              <a:t> </a:t>
            </a:r>
            <a:r>
              <a:rPr lang="de-DE" altLang="de-DE" sz="3300" baseline="0" dirty="0" err="1" smtClean="0"/>
              <a:t>Geoecology</a:t>
            </a:r>
            <a:r>
              <a:rPr lang="de-DE" altLang="de-DE" sz="3300" baseline="0" dirty="0" smtClean="0"/>
              <a:t/>
            </a:r>
            <a:br>
              <a:rPr lang="de-DE" altLang="de-DE" sz="3300" baseline="0" dirty="0" smtClean="0"/>
            </a:br>
            <a:r>
              <a:rPr lang="de-DE" altLang="de-DE" sz="3300" dirty="0" smtClean="0"/>
              <a:t>Kaiserstraße 12 | 76131 Karlsruhe | Germany</a:t>
            </a:r>
            <a:endParaRPr lang="de-DE" altLang="de-DE" sz="3300" dirty="0"/>
          </a:p>
        </p:txBody>
      </p:sp>
      <p:pic>
        <p:nvPicPr>
          <p:cNvPr id="8" name="Picture 16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3598" y="980974"/>
            <a:ext cx="3809231" cy="2960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2pPr>
      <a:lvl3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3pPr>
      <a:lvl4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4pPr>
      <a:lvl5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5pPr>
      <a:lvl6pPr marL="457200"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6pPr>
      <a:lvl7pPr marL="914400"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7pPr>
      <a:lvl8pPr marL="1371600"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8pPr>
      <a:lvl9pPr marL="1828800"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9pPr>
    </p:titleStyle>
    <p:bodyStyle>
      <a:lvl1pPr marL="609600" indent="-609600" algn="l" defTabSz="4176713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4000">
          <a:solidFill>
            <a:srgbClr val="000000"/>
          </a:solidFill>
          <a:latin typeface="+mn-lt"/>
          <a:ea typeface="+mn-ea"/>
          <a:cs typeface="+mn-cs"/>
        </a:defRPr>
      </a:lvl1pPr>
      <a:lvl2pPr marL="1447800" indent="-658813" algn="l" defTabSz="4176713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4000">
          <a:solidFill>
            <a:schemeClr val="tx1"/>
          </a:solidFill>
          <a:latin typeface="+mn-lt"/>
        </a:defRPr>
      </a:lvl2pPr>
      <a:lvl3pPr marL="22479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4000">
          <a:solidFill>
            <a:schemeClr val="tx1"/>
          </a:solidFill>
          <a:latin typeface="+mn-lt"/>
        </a:defRPr>
      </a:lvl3pPr>
      <a:lvl4pPr marL="30480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4000">
          <a:solidFill>
            <a:schemeClr val="tx1"/>
          </a:solidFill>
          <a:latin typeface="+mn-lt"/>
        </a:defRPr>
      </a:lvl4pPr>
      <a:lvl5pPr marL="38481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4000">
          <a:solidFill>
            <a:schemeClr val="tx1"/>
          </a:solidFill>
          <a:latin typeface="+mn-lt"/>
        </a:defRPr>
      </a:lvl5pPr>
      <a:lvl6pPr marL="43053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4000">
          <a:solidFill>
            <a:schemeClr val="tx1"/>
          </a:solidFill>
          <a:latin typeface="+mn-lt"/>
        </a:defRPr>
      </a:lvl6pPr>
      <a:lvl7pPr marL="47625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4000">
          <a:solidFill>
            <a:schemeClr val="tx1"/>
          </a:solidFill>
          <a:latin typeface="+mn-lt"/>
        </a:defRPr>
      </a:lvl7pPr>
      <a:lvl8pPr marL="52197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4000">
          <a:solidFill>
            <a:schemeClr val="tx1"/>
          </a:solidFill>
          <a:latin typeface="+mn-lt"/>
        </a:defRPr>
      </a:lvl8pPr>
      <a:lvl9pPr marL="56769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4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16063" y="4699000"/>
            <a:ext cx="27187525" cy="2559050"/>
          </a:xfrm>
          <a:noFill/>
          <a:ln/>
        </p:spPr>
        <p:txBody>
          <a:bodyPr wrap="square"/>
          <a:lstStyle/>
          <a:p>
            <a:r>
              <a:rPr lang="de-DE" altLang="de-DE" dirty="0"/>
              <a:t>Überschrift – Thema, Arial 80 </a:t>
            </a:r>
            <a:r>
              <a:rPr lang="de-DE" altLang="de-DE" dirty="0" err="1"/>
              <a:t>pt</a:t>
            </a:r>
            <a:r>
              <a:rPr lang="de-DE" altLang="de-DE" dirty="0"/>
              <a:t> </a:t>
            </a:r>
            <a:r>
              <a:rPr lang="de-DE" altLang="de-DE" dirty="0" smtClean="0"/>
              <a:t>fett (max. 10 Wörter)</a:t>
            </a:r>
            <a:endParaRPr lang="de-DE" altLang="de-DE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3950" y="10818813"/>
            <a:ext cx="25638125" cy="7200900"/>
          </a:xfrm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endParaRPr lang="de-DE" altLang="de-DE" dirty="0"/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441450" y="7540625"/>
            <a:ext cx="272621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5000" dirty="0"/>
              <a:t>Unterüberschrift: Arial 50 </a:t>
            </a:r>
            <a:r>
              <a:rPr lang="de-DE" altLang="de-DE" sz="5000" dirty="0" err="1"/>
              <a:t>pt</a:t>
            </a:r>
            <a:r>
              <a:rPr lang="de-DE" altLang="de-DE" sz="5000" dirty="0"/>
              <a:t>, schwarz oder grau („Schattenfarbe“)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1441450" y="8497888"/>
            <a:ext cx="272621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5000" dirty="0"/>
              <a:t>Autor: Arial 50 </a:t>
            </a:r>
            <a:r>
              <a:rPr lang="de-DE" altLang="de-DE" sz="5000" dirty="0" err="1"/>
              <a:t>pt</a:t>
            </a:r>
            <a:r>
              <a:rPr lang="de-DE" altLang="de-DE" sz="5000" dirty="0"/>
              <a:t>, </a:t>
            </a:r>
            <a:r>
              <a:rPr lang="de-DE" altLang="de-DE" sz="5000" dirty="0" smtClean="0"/>
              <a:t>schwarz, Email</a:t>
            </a:r>
            <a:endParaRPr lang="de-DE" altLang="de-DE" sz="5000" dirty="0"/>
          </a:p>
        </p:txBody>
      </p:sp>
      <p:grpSp>
        <p:nvGrpSpPr>
          <p:cNvPr id="91145" name="Group 9"/>
          <p:cNvGrpSpPr>
            <a:grpSpLocks/>
          </p:cNvGrpSpPr>
          <p:nvPr/>
        </p:nvGrpSpPr>
        <p:grpSpPr bwMode="auto">
          <a:xfrm>
            <a:off x="1555750" y="9909176"/>
            <a:ext cx="27049413" cy="30021215"/>
            <a:chOff x="1508" y="7541"/>
            <a:chExt cx="16148" cy="16964"/>
          </a:xfrm>
        </p:grpSpPr>
        <p:sp>
          <p:nvSpPr>
            <p:cNvPr id="91142" name="Rectangle 6"/>
            <p:cNvSpPr>
              <a:spLocks noChangeArrowheads="1"/>
            </p:cNvSpPr>
            <p:nvPr/>
          </p:nvSpPr>
          <p:spPr bwMode="auto">
            <a:xfrm>
              <a:off x="1508" y="7541"/>
              <a:ext cx="16148" cy="16964"/>
            </a:xfrm>
            <a:prstGeom prst="rect">
              <a:avLst/>
            </a:prstGeom>
            <a:solidFill>
              <a:srgbClr val="FF00FF">
                <a:alpha val="14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1143" name="Text Box 7"/>
            <p:cNvSpPr txBox="1">
              <a:spLocks noChangeArrowheads="1"/>
            </p:cNvSpPr>
            <p:nvPr/>
          </p:nvSpPr>
          <p:spPr bwMode="auto">
            <a:xfrm>
              <a:off x="2416" y="13891"/>
              <a:ext cx="14289" cy="1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41767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1767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1767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1767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1767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1767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1767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1767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1767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de-DE" altLang="de-DE" sz="7200" b="1" dirty="0"/>
                <a:t>Frei gestaltbarer Raum</a:t>
              </a:r>
            </a:p>
            <a:p>
              <a:pPr algn="ctr">
                <a:spcBef>
                  <a:spcPct val="50000"/>
                </a:spcBef>
              </a:pPr>
              <a:r>
                <a:rPr lang="de-DE" altLang="de-DE" dirty="0"/>
                <a:t>(Zum Bearbeiten, Platzhalter bitte löschen!)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KIT_W-Poster_A0_hoch_e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D9D9D9"/>
      </a:hlink>
      <a:folHlink>
        <a:srgbClr val="B3E0DA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D9D9D9"/>
        </a:hlink>
        <a:folHlink>
          <a:srgbClr val="B3E0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KIT_W-Poster_A0_hoch_en</Template>
  <TotalTime>0</TotalTime>
  <Words>46</Words>
  <Application>Microsoft Office PowerPoint</Application>
  <PresentationFormat>Benutzerdefiniert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KIT_W-Poster_A0_hoch_en</vt:lpstr>
      <vt:lpstr>Überschrift – Thema, Arial 80 pt fett (max. 10 Wörter)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Überschrift – Thema, Arial 80 pt fett schwarz oder KIT-Grün</dc:title>
  <dc:creator>ses</dc:creator>
  <cp:lastModifiedBy>ses</cp:lastModifiedBy>
  <cp:revision>10</cp:revision>
  <dcterms:created xsi:type="dcterms:W3CDTF">2014-06-24T11:13:34Z</dcterms:created>
  <dcterms:modified xsi:type="dcterms:W3CDTF">2014-07-01T07:18:46Z</dcterms:modified>
</cp:coreProperties>
</file>